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</p:sldIdLst>
  <p:sldSz cx="12191999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Slide image 01" descr="01-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Slide image 10" descr="10-pipe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Slide image 11" descr="11-benchmar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Slide image 12" descr="12-demo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Slide image 13" descr="13-valu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Slide image 14" descr="14-ado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Slide image 15" descr="15-synthesi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Slide image 02" descr="02-cont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Slide image 03" descr="03-proble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Slide image 04" descr="04-shif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Slide image 05" descr="05-architectu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Slide image 06" descr="06-cover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Slide image 07" descr="07-schema-m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Slide image 08" descr="08-evidenc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Slide image 09" descr="09-memor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チャット型AIの終着点 — SearchOS-V1</dc:title>
  <dc:subject>SOCM、Coverage Map、Evidence Graph、検索エージェントの共有状態</dc:subject>
  <dc:creator>AI Intelligence Hub</dc:creator>
  <cp:keywords>SearchOS-V1, SOCM, Coverage Map, Evidence Graph, multi-agent RAG</cp:keywords>
  <dc:description>Built from approved Image2 slide images on 2026-07-18 JST.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