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2191999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1" descr="01-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0" descr="10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1" descr="11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2" descr="12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3" descr="13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4" descr="14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5" descr="15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2" descr="02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3" descr="03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4" descr="04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5" descr="05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6" descr="06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7" descr="07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8" descr="08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9" descr="09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Kimi K3、2.8兆の衝撃</dc:title>
  <dc:subject>2.8兆パラメータ、1Mコンテキスト、オープンウェイトと知能主権</dc:subject>
  <dc:creator>AI Intelligence Hub</dc:creator>
  <cp:keywords>Kimi K3, Moonshot AI, MoE, KDA, AttnRes, AI sovereignty</cp:keywords>
  <dc:description>Built from approved Image2 slide images on 2026-07-18 JST.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