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notesMasterIdLst>
    <p:notesMasterId r:id="rId16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2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6-image2-brand-slides\image2-final\01-titl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6-image2-brand-slides\image2-final\10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6-image2-brand-slides\image2-final\11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6-image2-brand-slides\image2-final\12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6-image2-brand-slides\image2-final\13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6-image2-brand-slides\image2-final\14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6-image2-brand-slides\image2-final\02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6-image2-brand-slides\image2-final\03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6-image2-brand-slides\image2-final\04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6-image2-brand-slides\image2-final\05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6-image2-brand-slides\image2-final\06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6-image2-brand-slides\image2-final\07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6-image2-brand-slides\image2-final\08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6-image2-brand-slides\image2-final\09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VisionHub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Gemini Sparkの実像</dc:title>
  <dc:subject>Gemini Spark availability, workflows, and safety briefing</dc:subject>
  <dc:creator>AI Intelligence Hub</dc:creator>
  <cp:lastModifiedBy>AI Intelligence Hub</cp:lastModifiedBy>
  <cp:revision>1</cp:revision>
  <dcterms:created xsi:type="dcterms:W3CDTF">2026-07-17T11:04:47Z</dcterms:created>
  <dcterms:modified xsi:type="dcterms:W3CDTF">2026-07-17T11:04:47Z</dcterms:modified>
</cp:coreProperties>
</file>