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1-titl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10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11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12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13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14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2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3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4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5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6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7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8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C:\develop\ai-news-site\workspace\0715-image2-brand-slides\image2-final\09-norm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VisionHub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Grok Build CLIの実像</dc:title>
  <dc:subject>Grok Build CLI security and autonomous engineering briefing</dc:subject>
  <dc:creator>AI Intelligence Hub</dc:creator>
  <cp:lastModifiedBy>AI Intelligence Hub</cp:lastModifiedBy>
  <cp:revision>1</cp:revision>
  <dcterms:created xsi:type="dcterms:W3CDTF">2026-07-17T04:36:34Z</dcterms:created>
  <dcterms:modified xsi:type="dcterms:W3CDTF">2026-07-17T04:36:34Z</dcterms:modified>
</cp:coreProperties>
</file>