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3F4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develop\ai-news-site\presentations\day_slides\images\0714\cov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1F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develop\ai-news-site\presentations\day_slides\images\0714\p0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FEF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develop\ai-news-site\presentations\day_slides\images\0714\p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4F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develop\ai-news-site\presentations\day_slides\images\0714\p1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3F3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develop\ai-news-site\presentations\day_slides\images\0714\p1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3F3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develop\ai-news-site\presentations\day_slides\images\0714\p1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3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develop\ai-news-site\presentations\day_slides\images\0714\p1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develop\ai-news-site\presentations\day_slides\images\0714\p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DF1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develop\ai-news-site\presentations\day_slides\images\0714\p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develop\ai-news-site\presentations\day_slides\images\0714\p0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develop\ai-news-site\presentations\day_slides\images\0714\p0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5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develop\ai-news-site\presentations\day_slides\images\0714\p0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develop\ai-news-site\presentations\day_slides\images\0714\p0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F0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develop\ai-news-site\presentations\day_slides\images\0714\p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develop\ai-news-site\presentations\day_slides\images\0714\p0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VisionHub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ChatGPT Desktop 最新機能完全解析</dc:title>
  <dc:subject>ChatGPT Desktop latest features</dc:subject>
  <dc:creator>AI Intelligence Hub</dc:creator>
  <cp:lastModifiedBy>AI Intelligence Hub</cp:lastModifiedBy>
  <cp:revision>1</cp:revision>
  <dcterms:created xsi:type="dcterms:W3CDTF">2026-07-15T13:38:42Z</dcterms:created>
  <dcterms:modified xsi:type="dcterms:W3CDTF">2026-07-15T13:38:42Z</dcterms:modified>
</cp:coreProperties>
</file>