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notesMasterIdLst>
    <p:notesMasterId r:id="rId16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2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810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C:\develop\ai-news-site\workspace\0713-image2-brand-slides\image2-fixed\01-title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0810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C:\develop\ai-news-site\workspace\0713-image2-brand-slides\image2-fixed\10-norm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0810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C:\develop\ai-news-site\workspace\0713-image2-brand-slides\image2-fixed\11-norm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0810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C:\develop\ai-news-site\workspace\0713-image2-brand-slides\image2-fixed\12-norm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0810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C:\develop\ai-news-site\workspace\0713-image2-brand-slides\image2-fixed\13-norm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0810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C:\develop\ai-news-site\workspace\0713-image2-brand-slides\image2-fixed\14-norm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0810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C:\develop\ai-news-site\workspace\0713-image2-brand-slides\image2-fixed\02-norm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0810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C:\develop\ai-news-site\workspace\0713-image2-brand-slides\image2-fixed\03-norm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0810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C:\develop\ai-news-site\workspace\0713-image2-brand-slides\image2-fixed\04-norm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810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C:\develop\ai-news-site\workspace\0713-image2-brand-slides\image2-fixed\05-norm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0810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C:\develop\ai-news-site\workspace\0713-image2-brand-slides\image2-fixed\06-norm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0810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C:\develop\ai-news-site\workspace\0713-image2-brand-slides\image2-fixed\07-norm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0810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C:\develop\ai-news-site\workspace\0713-image2-brand-slides\image2-fixed\08-norm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0810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C:\develop\ai-news-site\workspace\0713-image2-brand-slides\image2-fixed\09-norm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Company>VisionHub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AIグラスは「目」ではなく「耳と口」から普及する</dc:title>
  <dc:subject>Lucyd and Claude camera-free AI wearable briefing</dc:subject>
  <dc:creator>AI Intelligence Hub</dc:creator>
  <cp:lastModifiedBy>AI Intelligence Hub</cp:lastModifiedBy>
  <cp:revision>1</cp:revision>
  <dcterms:created xsi:type="dcterms:W3CDTF">2026-07-14T22:47:11Z</dcterms:created>
  <dcterms:modified xsi:type="dcterms:W3CDTF">2026-07-14T22:47:11Z</dcterms:modified>
</cp:coreProperties>
</file>