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開発者は「コードを書く人」から「ループを設計する人」へ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長時間ループは文脈を捨てて強くなる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企業事例が示すのは「8倍」より運用設計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LAUDE.mdとMCPがチーム知を永続化する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自律化にはコスト・権限・停止条件が要る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明日、自動化する1つのループを決める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本日の流れ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30秒でわかるループエンジニアリング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「点」の指示から「円」の設計へ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ループを閉じるのは成功条件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lanner・Builder・Judgeが自律反復する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goal・/loop・/batchが開発時間を解放する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AIで熟練者が19%遅くなる理由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AIを投入すべき仕事、任せない仕事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Yu Gothic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VisionHub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開発者は「コードを書く人」から「ループを設計する人」へ</dc:title>
  <dc:subject>2026年ループエンジニアリング開発運用モデル</dc:subject>
  <dc:creator>AI Intelligence Hub</dc:creator>
  <cp:lastModifiedBy>AI Intelligence Hub</cp:lastModifiedBy>
  <cp:revision>1</cp:revision>
  <dcterms:created xsi:type="dcterms:W3CDTF">2026-07-14T14:08:17Z</dcterms:created>
  <dcterms:modified xsi:type="dcterms:W3CDTF">2026-07-14T14:08:17Z</dcterms:modified>
</cp:coreProperties>
</file>