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notesMasterIdLst>
    <p:notesMasterId r:id="rId16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2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AIの価値は「知能」から「完遂コスト」へ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目的別モデル選択マトリクス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Architect × Execution Fleet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実務への組み込みパターン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導入前に見るべき制約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最初の24時間で行う3つの実験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本日の流れ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30秒でわかる5つの衝撃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価格破壊の正体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出力単価がエージェント経済を決める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並列サブエージェントが壁時計時間を縮める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100万トークンを整理しながら使う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実務・ツール利用で強い理由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08101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コーディング最強ではない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Yu Gothic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>VisionHub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AIの価値は「知能」から「完遂コスト」へ</dc:title>
  <dc:subject>Muse Spark 1.1 agent economics briefing</dc:subject>
  <dc:creator>AI Intelligence Hub</dc:creator>
  <cp:lastModifiedBy>AI Intelligence Hub</cp:lastModifiedBy>
  <cp:revision>1</cp:revision>
  <dcterms:created xsi:type="dcterms:W3CDTF">2026-07-11T15:28:28Z</dcterms:created>
  <dcterms:modified xsi:type="dcterms:W3CDTF">2026-07-11T15:28:28Z</dcterms:modified>
</cp:coreProperties>
</file>