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9144000" cy="5143500"/>
  <p:notesSz cx="5143500" cy="9144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PT-5.6 導入・活用戦略ロードマップ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Reasoning Effortを使い分け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Work・Codex・Sitesの統合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Brevity Paradoxを越え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価値最適化ルーティング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自律性を制御するガバナンス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実行価値を最大化する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本日の流れ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知能戦争から価値戦争へ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階層化されたモデルファミリー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料金と用途の戦略マトリクス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価値で見るPareto Frontier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SolとFable 5の使い分け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ogrammatic Tool Calli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6FAF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Multi-agent / Ultraモード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Yu Gothic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AI Intelligence Hub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GPT-5.6 導入・活用戦略ロードマップ</dc:title>
  <dc:subject>2026-07-10 Daily AI Architecture Slide</dc:subject>
  <dc:creator>AI Intelligence Hub</dc:creator>
  <cp:lastModifiedBy>AI Intelligence Hub</cp:lastModifiedBy>
  <cp:revision>1</cp:revision>
  <dcterms:created xsi:type="dcterms:W3CDTF">2026-07-10T01:59:55Z</dcterms:created>
  <dcterms:modified xsi:type="dcterms:W3CDTF">2026-07-10T01:59:55Z</dcterms:modified>
</cp:coreProperties>
</file>