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</p:sldIdLst>
  <p:sldSz cx="12191999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01-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10-norm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11-norm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12-norm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02-norm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03-norm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04-norm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05-norm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06-norm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07-norm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08-norm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09-norm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