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1-titl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10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11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1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1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1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5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6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7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8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624-image2-brand-slides\image2-fixed\09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to Sans JP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Noto Sans JP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AI Intelligence 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OpenAI Daybreak: The Remediation Era</dc:title>
  <dc:subject>OpenAI Daybreak remediation era</dc:subject>
  <dc:creator>AI Intelligence Hub</dc:creator>
  <cp:lastModifiedBy>AI Intelligence Hub</cp:lastModifiedBy>
  <cp:revision>1</cp:revision>
  <dcterms:created xsi:type="dcterms:W3CDTF">2026-06-24T07:18:23Z</dcterms:created>
  <dcterms:modified xsi:type="dcterms:W3CDTF">2026-06-24T07:18:23Z</dcterms:modified>
</cp:coreProperties>
</file>