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1-tit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0-norm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1-norm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12-norm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2-norm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3-norm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4-norm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5-norm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6-norm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7-norm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8-norm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09-norma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